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www.youtube.com/watch?v=DO3V8y9SAs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28575">
              <a:lnSpc>
                <a:spcPct val="107000"/>
              </a:lnSpc>
              <a:spcBef>
                <a:spcPts val="300"/>
              </a:spcBef>
              <a:tabLst>
                <a:tab pos="1790700" algn="l"/>
              </a:tabLst>
            </a:pP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  <a:latin typeface="Calibri"/>
                <a:ea typeface="Times New Roman"/>
                <a:cs typeface="Arial"/>
              </a:rPr>
              <a:t>Moduł VI. Kształtowanie postawy kreatywności u uczniów na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Times New Roman"/>
                <a:cs typeface="Arial"/>
              </a:rPr>
              <a:t/>
            </a:r>
            <a:b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Times New Roman"/>
                <a:cs typeface="Arial"/>
              </a:rPr>
            </a:b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Times New Roman"/>
                <a:cs typeface="Arial"/>
              </a:rPr>
              <a:t>III </a:t>
            </a: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  <a:latin typeface="Calibri"/>
                <a:ea typeface="Times New Roman"/>
                <a:cs typeface="Arial"/>
              </a:rPr>
              <a:t>etapie edukacyjnym.</a:t>
            </a:r>
            <a:r>
              <a:rPr lang="pl-PL" sz="1100" dirty="0">
                <a:latin typeface="Calibri"/>
                <a:ea typeface="Calibri"/>
                <a:cs typeface="Times New Roman"/>
              </a:rPr>
              <a:t/>
            </a:r>
            <a:br>
              <a:rPr lang="pl-PL" sz="1100" dirty="0">
                <a:latin typeface="Calibri"/>
                <a:ea typeface="Calibri"/>
                <a:cs typeface="Times New Roman"/>
              </a:rPr>
            </a:br>
            <a:endParaRPr lang="pl-PL" sz="1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/>
                </a:solidFill>
              </a:rPr>
              <a:t>10,5 godz</a:t>
            </a:r>
            <a:r>
              <a:rPr lang="pl-PL" b="1" dirty="0">
                <a:solidFill>
                  <a:schemeClr val="accent5"/>
                </a:solidFill>
              </a:rPr>
              <a:t>.</a:t>
            </a:r>
            <a:endParaRPr lang="pl-PL" b="1" dirty="0">
              <a:solidFill>
                <a:schemeClr val="accent5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30048"/>
            <a:ext cx="10649607" cy="2977897"/>
          </a:xfrm>
        </p:spPr>
        <p:txBody>
          <a:bodyPr/>
          <a:lstStyle/>
          <a:p>
            <a:pPr marL="0" indent="0" algn="ctr">
              <a:buNone/>
            </a:pPr>
            <a:r>
              <a:rPr lang="pl-PL" sz="6600" dirty="0" smtClean="0"/>
              <a:t>Pojęcie kreatywności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693096"/>
            <a:ext cx="10649607" cy="2714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 smtClean="0"/>
              <a:t>Czynniki i bariery kreatywności</a:t>
            </a:r>
          </a:p>
          <a:p>
            <a:pPr marL="0" indent="0" algn="ctr">
              <a:buNone/>
            </a:pPr>
            <a:r>
              <a:rPr lang="pl-PL" sz="4800" dirty="0" smtClean="0"/>
              <a:t>Strategie</a:t>
            </a:r>
          </a:p>
          <a:p>
            <a:pPr marL="0" indent="0" algn="ctr">
              <a:buNone/>
            </a:pPr>
            <a:endParaRPr lang="pl-PL" sz="48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u="sng" dirty="0" smtClean="0">
                <a:solidFill>
                  <a:srgbClr val="0000FF"/>
                </a:solidFill>
                <a:ea typeface="Calibri"/>
                <a:cs typeface="Calibri Light"/>
                <a:hlinkClick r:id="rId4"/>
              </a:rPr>
              <a:t>Film:</a:t>
            </a:r>
          </a:p>
          <a:p>
            <a:pPr marL="0" indent="0">
              <a:buNone/>
            </a:pPr>
            <a:r>
              <a:rPr lang="pl-PL" u="sng" dirty="0" smtClean="0">
                <a:solidFill>
                  <a:srgbClr val="0000FF"/>
                </a:solidFill>
                <a:ea typeface="Calibri"/>
                <a:cs typeface="Calibri Light"/>
                <a:hlinkClick r:id="rId4"/>
              </a:rPr>
              <a:t>https</a:t>
            </a:r>
            <a:r>
              <a:rPr lang="pl-PL" u="sng" dirty="0">
                <a:solidFill>
                  <a:srgbClr val="0000FF"/>
                </a:solidFill>
                <a:ea typeface="Calibri"/>
                <a:cs typeface="Calibri Light"/>
                <a:hlinkClick r:id="rId4"/>
              </a:rPr>
              <a:t>://www.youtube.com/watch?v=DO3V8y9SAs0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solidFill>
                  <a:schemeClr val="accent2"/>
                </a:solidFill>
              </a:rPr>
              <a:t>Metoda </a:t>
            </a:r>
            <a:r>
              <a:rPr lang="pl-PL" sz="3600" b="1" dirty="0">
                <a:solidFill>
                  <a:schemeClr val="accent2"/>
                </a:solidFill>
              </a:rPr>
              <a:t>Sześciu </a:t>
            </a:r>
            <a:r>
              <a:rPr lang="pl-PL" sz="3600" b="1" dirty="0" smtClean="0">
                <a:solidFill>
                  <a:schemeClr val="accent2"/>
                </a:solidFill>
              </a:rPr>
              <a:t>Kapeluszy pozwala na twórcze podejście do rozwiązywania problemów, wskazuje sześć różnych perspektyw, z jakich można dany problem postrzegać, a co ważniejsze POMAGA każdy PROBLEM KREATYWNIE ROZWIĄZAĆ!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accent5"/>
                </a:solidFill>
              </a:rPr>
              <a:t>PROBLEM:</a:t>
            </a:r>
            <a:endParaRPr lang="pl-PL" b="1" dirty="0">
              <a:solidFill>
                <a:schemeClr val="accent5"/>
              </a:solidFill>
            </a:endParaRPr>
          </a:p>
          <a:p>
            <a:pPr marL="0" lvl="0" indent="0">
              <a:buNone/>
            </a:pPr>
            <a:r>
              <a:rPr lang="pl-PL" sz="4000" b="1" dirty="0">
                <a:solidFill>
                  <a:srgbClr val="4472C4"/>
                </a:solidFill>
              </a:rPr>
              <a:t>Jak zwiększyć </a:t>
            </a:r>
            <a:r>
              <a:rPr lang="pl-PL" sz="4000" b="1" dirty="0" err="1">
                <a:solidFill>
                  <a:srgbClr val="4472C4"/>
                </a:solidFill>
              </a:rPr>
              <a:t>patycypację</a:t>
            </a:r>
            <a:r>
              <a:rPr lang="pl-PL" sz="4000" b="1" dirty="0">
                <a:solidFill>
                  <a:srgbClr val="4472C4"/>
                </a:solidFill>
              </a:rPr>
              <a:t> społeczną w szkole?</a:t>
            </a:r>
          </a:p>
          <a:p>
            <a:pPr marL="0" indent="0">
              <a:buNone/>
            </a:pPr>
            <a:endParaRPr lang="pl-PL" b="1" dirty="0" smtClean="0">
              <a:solidFill>
                <a:schemeClr val="accent5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89765"/>
            <a:ext cx="10649607" cy="431818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1800" dirty="0">
                <a:solidFill>
                  <a:schemeClr val="accent5"/>
                </a:solidFill>
                <a:latin typeface="Arial"/>
              </a:rPr>
              <a:t>W </a:t>
            </a:r>
            <a:r>
              <a:rPr lang="pl-PL" sz="1800" dirty="0" smtClean="0">
                <a:solidFill>
                  <a:schemeClr val="accent5"/>
                </a:solidFill>
                <a:latin typeface="Arial"/>
              </a:rPr>
              <a:t>każdym </a:t>
            </a:r>
            <a:r>
              <a:rPr lang="pl-PL" sz="1800" dirty="0">
                <a:solidFill>
                  <a:schemeClr val="accent5"/>
                </a:solidFill>
                <a:latin typeface="Arial"/>
              </a:rPr>
              <a:t>kapeluszu myślimy </a:t>
            </a:r>
            <a:r>
              <a:rPr lang="pl-PL" sz="1800" dirty="0" smtClean="0">
                <a:solidFill>
                  <a:schemeClr val="accent5"/>
                </a:solidFill>
                <a:latin typeface="Arial"/>
              </a:rPr>
              <a:t>inaczej</a:t>
            </a:r>
          </a:p>
          <a:p>
            <a:pPr marL="0" lvl="0" indent="0">
              <a:buNone/>
            </a:pPr>
            <a:endParaRPr lang="pl-PL" b="1" dirty="0">
              <a:solidFill>
                <a:srgbClr val="4472C4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026" name="Picture 2" descr="C:\Users\Usr2\Desktop\12-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86" y="1415441"/>
            <a:ext cx="10045874" cy="440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76</Words>
  <Application>Microsoft Office PowerPoint</Application>
  <PresentationFormat>Niestandardowy</PresentationFormat>
  <Paragraphs>24</Paragraphs>
  <Slides>7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Moduł VI. Kształtowanie postawy kreatywności u uczniów na  III etapie edukacyjnym.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9</cp:revision>
  <dcterms:created xsi:type="dcterms:W3CDTF">2018-12-02T13:14:09Z</dcterms:created>
  <dcterms:modified xsi:type="dcterms:W3CDTF">2019-01-17T20:45:56Z</dcterms:modified>
</cp:coreProperties>
</file>